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86"/>
    <p:restoredTop sz="96565"/>
  </p:normalViewPr>
  <p:slideViewPr>
    <p:cSldViewPr>
      <p:cViewPr>
        <p:scale>
          <a:sx n="26" d="100"/>
          <a:sy n="26" d="100"/>
        </p:scale>
        <p:origin x="2240" y="552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erson in a greenhouse planting flowers&#10;&#10;Description automatically generated">
            <a:extLst>
              <a:ext uri="{FF2B5EF4-FFF2-40B4-BE49-F238E27FC236}">
                <a16:creationId xmlns:a16="http://schemas.microsoft.com/office/drawing/2014/main" id="{B48660E2-1E0A-3EB9-2DE2-2E3BD1A2CD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03800" y="17266753"/>
            <a:ext cx="11603139" cy="117768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74A332-28E6-DB41-9BF3-3551B4A9B93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844426" y="30340609"/>
            <a:ext cx="9906000" cy="1373824"/>
          </a:xfrm>
          <a:prstGeom prst="rect">
            <a:avLst/>
          </a:prstGeom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eg.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48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Brennan Collins</cp:lastModifiedBy>
  <cp:revision>9</cp:revision>
  <cp:lastPrinted>2019-08-13T22:06:29Z</cp:lastPrinted>
  <dcterms:created xsi:type="dcterms:W3CDTF">2019-09-13T00:07:23Z</dcterms:created>
  <dcterms:modified xsi:type="dcterms:W3CDTF">2023-11-03T19:35:54Z</dcterms:modified>
</cp:coreProperties>
</file>